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4FF"/>
    <a:srgbClr val="FF0517"/>
    <a:srgbClr val="FFEF1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542C25-4704-430E-992E-6AB2687612C7}" type="doc">
      <dgm:prSet loTypeId="urn:microsoft.com/office/officeart/2005/8/layout/cycle7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3980E5-3BB8-4381-A99D-B3BFB7D15955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Europe</a:t>
          </a:r>
          <a:endParaRPr lang="en-US" dirty="0">
            <a:solidFill>
              <a:schemeClr val="tx1"/>
            </a:solidFill>
          </a:endParaRPr>
        </a:p>
      </dgm:t>
    </dgm:pt>
    <dgm:pt modelId="{EB09EC3C-5804-4846-85B7-E3B20C16F90A}" type="parTrans" cxnId="{8B2FF5A6-D477-4B52-85F2-5E4656320E03}">
      <dgm:prSet/>
      <dgm:spPr/>
      <dgm:t>
        <a:bodyPr/>
        <a:lstStyle/>
        <a:p>
          <a:endParaRPr lang="en-US"/>
        </a:p>
      </dgm:t>
    </dgm:pt>
    <dgm:pt modelId="{1DC93B06-5C55-44C2-BDF1-B70791EAEF22}" type="sibTrans" cxnId="{8B2FF5A6-D477-4B52-85F2-5E4656320E03}">
      <dgm:prSet/>
      <dgm:spPr/>
      <dgm:t>
        <a:bodyPr/>
        <a:lstStyle/>
        <a:p>
          <a:endParaRPr lang="en-US"/>
        </a:p>
      </dgm:t>
    </dgm:pt>
    <dgm:pt modelId="{922A7D33-DEBF-418A-9088-D94E4B9CE845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Africa</a:t>
          </a:r>
          <a:endParaRPr lang="en-US" dirty="0">
            <a:solidFill>
              <a:schemeClr val="tx1"/>
            </a:solidFill>
          </a:endParaRPr>
        </a:p>
      </dgm:t>
    </dgm:pt>
    <dgm:pt modelId="{4838FEBA-96EB-464D-A7AE-B2639C99ADF6}" type="parTrans" cxnId="{88BC946C-4965-40E5-A687-3022F680A21F}">
      <dgm:prSet/>
      <dgm:spPr/>
      <dgm:t>
        <a:bodyPr/>
        <a:lstStyle/>
        <a:p>
          <a:endParaRPr lang="en-US"/>
        </a:p>
      </dgm:t>
    </dgm:pt>
    <dgm:pt modelId="{8DF3F04B-0494-4B37-A754-D894A6F544E9}" type="sibTrans" cxnId="{88BC946C-4965-40E5-A687-3022F680A21F}">
      <dgm:prSet/>
      <dgm:spPr/>
      <dgm:t>
        <a:bodyPr/>
        <a:lstStyle/>
        <a:p>
          <a:endParaRPr lang="en-US"/>
        </a:p>
      </dgm:t>
    </dgm:pt>
    <dgm:pt modelId="{B1FB065A-E398-42C5-9B34-D461AA02E4C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North America</a:t>
          </a:r>
          <a:endParaRPr lang="en-US" dirty="0">
            <a:solidFill>
              <a:schemeClr val="tx1"/>
            </a:solidFill>
          </a:endParaRPr>
        </a:p>
      </dgm:t>
    </dgm:pt>
    <dgm:pt modelId="{06FD8801-5EE0-4781-93FA-564D82395650}" type="parTrans" cxnId="{ADAC76DB-B02E-4A73-9FA8-F4879C6C062A}">
      <dgm:prSet/>
      <dgm:spPr/>
      <dgm:t>
        <a:bodyPr/>
        <a:lstStyle/>
        <a:p>
          <a:endParaRPr lang="en-US"/>
        </a:p>
      </dgm:t>
    </dgm:pt>
    <dgm:pt modelId="{DE76E847-D0C3-4D39-84A7-DBDC05415A64}" type="sibTrans" cxnId="{ADAC76DB-B02E-4A73-9FA8-F4879C6C062A}">
      <dgm:prSet/>
      <dgm:spPr/>
      <dgm:t>
        <a:bodyPr/>
        <a:lstStyle/>
        <a:p>
          <a:endParaRPr lang="en-US"/>
        </a:p>
      </dgm:t>
    </dgm:pt>
    <dgm:pt modelId="{4B21617D-46DE-4873-B517-48C4971BEC7C}" type="pres">
      <dgm:prSet presAssocID="{38542C25-4704-430E-992E-6AB2687612C7}" presName="Name0" presStyleCnt="0">
        <dgm:presLayoutVars>
          <dgm:dir/>
          <dgm:resizeHandles val="exact"/>
        </dgm:presLayoutVars>
      </dgm:prSet>
      <dgm:spPr/>
    </dgm:pt>
    <dgm:pt modelId="{C92B5FB4-31D8-4A63-9FD7-6C6430D2B2CE}" type="pres">
      <dgm:prSet presAssocID="{DB3980E5-3BB8-4381-A99D-B3BFB7D15955}" presName="node" presStyleLbl="node1" presStyleIdx="0" presStyleCnt="3" custRadScaleRad="140771" custRadScaleInc="57941">
        <dgm:presLayoutVars>
          <dgm:bulletEnabled val="1"/>
        </dgm:presLayoutVars>
      </dgm:prSet>
      <dgm:spPr/>
    </dgm:pt>
    <dgm:pt modelId="{E160FB1F-AEAC-473A-A021-D912E9D355B9}" type="pres">
      <dgm:prSet presAssocID="{1DC93B06-5C55-44C2-BDF1-B70791EAEF22}" presName="sibTrans" presStyleLbl="sibTrans2D1" presStyleIdx="0" presStyleCnt="3"/>
      <dgm:spPr/>
    </dgm:pt>
    <dgm:pt modelId="{09703C25-ECA1-4834-B056-467762D049BF}" type="pres">
      <dgm:prSet presAssocID="{1DC93B06-5C55-44C2-BDF1-B70791EAEF22}" presName="connectorText" presStyleLbl="sibTrans2D1" presStyleIdx="0" presStyleCnt="3"/>
      <dgm:spPr/>
    </dgm:pt>
    <dgm:pt modelId="{80599E31-023A-46E3-BD03-5DB247B6F48A}" type="pres">
      <dgm:prSet presAssocID="{922A7D33-DEBF-418A-9088-D94E4B9CE84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5AFFE-A5FB-4645-BAA4-41AB239B4532}" type="pres">
      <dgm:prSet presAssocID="{8DF3F04B-0494-4B37-A754-D894A6F544E9}" presName="sibTrans" presStyleLbl="sibTrans2D1" presStyleIdx="1" presStyleCnt="3"/>
      <dgm:spPr/>
    </dgm:pt>
    <dgm:pt modelId="{48685F84-3E8C-4FD6-9384-8683458B8197}" type="pres">
      <dgm:prSet presAssocID="{8DF3F04B-0494-4B37-A754-D894A6F544E9}" presName="connectorText" presStyleLbl="sibTrans2D1" presStyleIdx="1" presStyleCnt="3"/>
      <dgm:spPr/>
    </dgm:pt>
    <dgm:pt modelId="{40446840-A538-4398-AB16-494F0D76627B}" type="pres">
      <dgm:prSet presAssocID="{B1FB065A-E398-42C5-9B34-D461AA02E4C3}" presName="node" presStyleLbl="node1" presStyleIdx="2" presStyleCnt="3" custRadScaleRad="112078" custRadScaleInc="87876">
        <dgm:presLayoutVars>
          <dgm:bulletEnabled val="1"/>
        </dgm:presLayoutVars>
      </dgm:prSet>
      <dgm:spPr/>
    </dgm:pt>
    <dgm:pt modelId="{23F16E84-A5E4-4629-860E-542992D6ADF1}" type="pres">
      <dgm:prSet presAssocID="{DE76E847-D0C3-4D39-84A7-DBDC05415A64}" presName="sibTrans" presStyleLbl="sibTrans2D1" presStyleIdx="2" presStyleCnt="3"/>
      <dgm:spPr/>
    </dgm:pt>
    <dgm:pt modelId="{05D1055D-0A29-4E3F-BBBC-8DCC89486D30}" type="pres">
      <dgm:prSet presAssocID="{DE76E847-D0C3-4D39-84A7-DBDC05415A64}" presName="connectorText" presStyleLbl="sibTrans2D1" presStyleIdx="2" presStyleCnt="3"/>
      <dgm:spPr/>
    </dgm:pt>
  </dgm:ptLst>
  <dgm:cxnLst>
    <dgm:cxn modelId="{88BC946C-4965-40E5-A687-3022F680A21F}" srcId="{38542C25-4704-430E-992E-6AB2687612C7}" destId="{922A7D33-DEBF-418A-9088-D94E4B9CE845}" srcOrd="1" destOrd="0" parTransId="{4838FEBA-96EB-464D-A7AE-B2639C99ADF6}" sibTransId="{8DF3F04B-0494-4B37-A754-D894A6F544E9}"/>
    <dgm:cxn modelId="{A81019C5-6477-4DA3-8443-AE0402C7961D}" type="presOf" srcId="{1DC93B06-5C55-44C2-BDF1-B70791EAEF22}" destId="{E160FB1F-AEAC-473A-A021-D912E9D355B9}" srcOrd="0" destOrd="0" presId="urn:microsoft.com/office/officeart/2005/8/layout/cycle7"/>
    <dgm:cxn modelId="{FDFA6F99-AFC9-400F-A3BA-77460C18F923}" type="presOf" srcId="{8DF3F04B-0494-4B37-A754-D894A6F544E9}" destId="{48685F84-3E8C-4FD6-9384-8683458B8197}" srcOrd="1" destOrd="0" presId="urn:microsoft.com/office/officeart/2005/8/layout/cycle7"/>
    <dgm:cxn modelId="{24312CFB-D5F1-4970-9B02-0B6108F68D13}" type="presOf" srcId="{8DF3F04B-0494-4B37-A754-D894A6F544E9}" destId="{8775AFFE-A5FB-4645-BAA4-41AB239B4532}" srcOrd="0" destOrd="0" presId="urn:microsoft.com/office/officeart/2005/8/layout/cycle7"/>
    <dgm:cxn modelId="{A3E04C50-5748-4A75-AC08-681EAE087A2D}" type="presOf" srcId="{38542C25-4704-430E-992E-6AB2687612C7}" destId="{4B21617D-46DE-4873-B517-48C4971BEC7C}" srcOrd="0" destOrd="0" presId="urn:microsoft.com/office/officeart/2005/8/layout/cycle7"/>
    <dgm:cxn modelId="{A06D3EBF-9EE3-40CC-92A7-4E40E570E5E4}" type="presOf" srcId="{DE76E847-D0C3-4D39-84A7-DBDC05415A64}" destId="{05D1055D-0A29-4E3F-BBBC-8DCC89486D30}" srcOrd="1" destOrd="0" presId="urn:microsoft.com/office/officeart/2005/8/layout/cycle7"/>
    <dgm:cxn modelId="{15707854-8FB1-465B-825C-D76F1E0CC1CD}" type="presOf" srcId="{DB3980E5-3BB8-4381-A99D-B3BFB7D15955}" destId="{C92B5FB4-31D8-4A63-9FD7-6C6430D2B2CE}" srcOrd="0" destOrd="0" presId="urn:microsoft.com/office/officeart/2005/8/layout/cycle7"/>
    <dgm:cxn modelId="{49C685D2-95F5-4F4B-B625-9EDC8993E4F2}" type="presOf" srcId="{B1FB065A-E398-42C5-9B34-D461AA02E4C3}" destId="{40446840-A538-4398-AB16-494F0D76627B}" srcOrd="0" destOrd="0" presId="urn:microsoft.com/office/officeart/2005/8/layout/cycle7"/>
    <dgm:cxn modelId="{6F4195F6-18F5-4FE7-A7C8-ADA2266E1E97}" type="presOf" srcId="{DE76E847-D0C3-4D39-84A7-DBDC05415A64}" destId="{23F16E84-A5E4-4629-860E-542992D6ADF1}" srcOrd="0" destOrd="0" presId="urn:microsoft.com/office/officeart/2005/8/layout/cycle7"/>
    <dgm:cxn modelId="{EAFD8AE3-B92B-4A54-A01D-E303B6EE72EA}" type="presOf" srcId="{1DC93B06-5C55-44C2-BDF1-B70791EAEF22}" destId="{09703C25-ECA1-4834-B056-467762D049BF}" srcOrd="1" destOrd="0" presId="urn:microsoft.com/office/officeart/2005/8/layout/cycle7"/>
    <dgm:cxn modelId="{2390BC36-99FD-4A8B-8890-F495CC5CE439}" type="presOf" srcId="{922A7D33-DEBF-418A-9088-D94E4B9CE845}" destId="{80599E31-023A-46E3-BD03-5DB247B6F48A}" srcOrd="0" destOrd="0" presId="urn:microsoft.com/office/officeart/2005/8/layout/cycle7"/>
    <dgm:cxn modelId="{ADAC76DB-B02E-4A73-9FA8-F4879C6C062A}" srcId="{38542C25-4704-430E-992E-6AB2687612C7}" destId="{B1FB065A-E398-42C5-9B34-D461AA02E4C3}" srcOrd="2" destOrd="0" parTransId="{06FD8801-5EE0-4781-93FA-564D82395650}" sibTransId="{DE76E847-D0C3-4D39-84A7-DBDC05415A64}"/>
    <dgm:cxn modelId="{8B2FF5A6-D477-4B52-85F2-5E4656320E03}" srcId="{38542C25-4704-430E-992E-6AB2687612C7}" destId="{DB3980E5-3BB8-4381-A99D-B3BFB7D15955}" srcOrd="0" destOrd="0" parTransId="{EB09EC3C-5804-4846-85B7-E3B20C16F90A}" sibTransId="{1DC93B06-5C55-44C2-BDF1-B70791EAEF22}"/>
    <dgm:cxn modelId="{F80D5734-51F5-439B-8CF3-6D7BC3AFB327}" type="presParOf" srcId="{4B21617D-46DE-4873-B517-48C4971BEC7C}" destId="{C92B5FB4-31D8-4A63-9FD7-6C6430D2B2CE}" srcOrd="0" destOrd="0" presId="urn:microsoft.com/office/officeart/2005/8/layout/cycle7"/>
    <dgm:cxn modelId="{165EE538-2510-41DF-A705-E3E9F3B1A5CE}" type="presParOf" srcId="{4B21617D-46DE-4873-B517-48C4971BEC7C}" destId="{E160FB1F-AEAC-473A-A021-D912E9D355B9}" srcOrd="1" destOrd="0" presId="urn:microsoft.com/office/officeart/2005/8/layout/cycle7"/>
    <dgm:cxn modelId="{ED8531D2-AB83-44E5-A3A1-72DA64B0B35D}" type="presParOf" srcId="{E160FB1F-AEAC-473A-A021-D912E9D355B9}" destId="{09703C25-ECA1-4834-B056-467762D049BF}" srcOrd="0" destOrd="0" presId="urn:microsoft.com/office/officeart/2005/8/layout/cycle7"/>
    <dgm:cxn modelId="{B3BAA58B-4E0A-45E9-887A-30389A1EDF13}" type="presParOf" srcId="{4B21617D-46DE-4873-B517-48C4971BEC7C}" destId="{80599E31-023A-46E3-BD03-5DB247B6F48A}" srcOrd="2" destOrd="0" presId="urn:microsoft.com/office/officeart/2005/8/layout/cycle7"/>
    <dgm:cxn modelId="{424CB971-59B3-4CE8-B1CE-974055C323A1}" type="presParOf" srcId="{4B21617D-46DE-4873-B517-48C4971BEC7C}" destId="{8775AFFE-A5FB-4645-BAA4-41AB239B4532}" srcOrd="3" destOrd="0" presId="urn:microsoft.com/office/officeart/2005/8/layout/cycle7"/>
    <dgm:cxn modelId="{D7085873-5924-4957-B1F0-A130386BD0D8}" type="presParOf" srcId="{8775AFFE-A5FB-4645-BAA4-41AB239B4532}" destId="{48685F84-3E8C-4FD6-9384-8683458B8197}" srcOrd="0" destOrd="0" presId="urn:microsoft.com/office/officeart/2005/8/layout/cycle7"/>
    <dgm:cxn modelId="{F4AEAC3F-4EAB-411B-850E-B617F5192EB3}" type="presParOf" srcId="{4B21617D-46DE-4873-B517-48C4971BEC7C}" destId="{40446840-A538-4398-AB16-494F0D76627B}" srcOrd="4" destOrd="0" presId="urn:microsoft.com/office/officeart/2005/8/layout/cycle7"/>
    <dgm:cxn modelId="{243310BB-2FDF-4C1D-A11E-49CAE526C614}" type="presParOf" srcId="{4B21617D-46DE-4873-B517-48C4971BEC7C}" destId="{23F16E84-A5E4-4629-860E-542992D6ADF1}" srcOrd="5" destOrd="0" presId="urn:microsoft.com/office/officeart/2005/8/layout/cycle7"/>
    <dgm:cxn modelId="{0E4ADE0D-18BF-4C4A-BC44-ECCC86EF1D25}" type="presParOf" srcId="{23F16E84-A5E4-4629-860E-542992D6ADF1}" destId="{05D1055D-0A29-4E3F-BBBC-8DCC89486D30}" srcOrd="0" destOrd="0" presId="urn:microsoft.com/office/officeart/2005/8/layout/cycle7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542C25-4704-430E-992E-6AB2687612C7}" type="doc">
      <dgm:prSet loTypeId="urn:microsoft.com/office/officeart/2005/8/layout/cycle7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3980E5-3BB8-4381-A99D-B3BFB7D15955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Europe</a:t>
          </a:r>
          <a:endParaRPr lang="en-US" dirty="0">
            <a:solidFill>
              <a:schemeClr val="tx1"/>
            </a:solidFill>
          </a:endParaRPr>
        </a:p>
      </dgm:t>
    </dgm:pt>
    <dgm:pt modelId="{EB09EC3C-5804-4846-85B7-E3B20C16F90A}" type="parTrans" cxnId="{8B2FF5A6-D477-4B52-85F2-5E4656320E03}">
      <dgm:prSet/>
      <dgm:spPr/>
      <dgm:t>
        <a:bodyPr/>
        <a:lstStyle/>
        <a:p>
          <a:endParaRPr lang="en-US"/>
        </a:p>
      </dgm:t>
    </dgm:pt>
    <dgm:pt modelId="{1DC93B06-5C55-44C2-BDF1-B70791EAEF22}" type="sibTrans" cxnId="{8B2FF5A6-D477-4B52-85F2-5E4656320E03}">
      <dgm:prSet/>
      <dgm:spPr/>
      <dgm:t>
        <a:bodyPr/>
        <a:lstStyle/>
        <a:p>
          <a:endParaRPr lang="en-US"/>
        </a:p>
      </dgm:t>
    </dgm:pt>
    <dgm:pt modelId="{922A7D33-DEBF-418A-9088-D94E4B9CE845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Africa</a:t>
          </a:r>
          <a:endParaRPr lang="en-US" dirty="0">
            <a:solidFill>
              <a:schemeClr val="tx1"/>
            </a:solidFill>
          </a:endParaRPr>
        </a:p>
      </dgm:t>
    </dgm:pt>
    <dgm:pt modelId="{4838FEBA-96EB-464D-A7AE-B2639C99ADF6}" type="parTrans" cxnId="{88BC946C-4965-40E5-A687-3022F680A21F}">
      <dgm:prSet/>
      <dgm:spPr/>
      <dgm:t>
        <a:bodyPr/>
        <a:lstStyle/>
        <a:p>
          <a:endParaRPr lang="en-US"/>
        </a:p>
      </dgm:t>
    </dgm:pt>
    <dgm:pt modelId="{8DF3F04B-0494-4B37-A754-D894A6F544E9}" type="sibTrans" cxnId="{88BC946C-4965-40E5-A687-3022F680A21F}">
      <dgm:prSet/>
      <dgm:spPr/>
      <dgm:t>
        <a:bodyPr/>
        <a:lstStyle/>
        <a:p>
          <a:endParaRPr lang="en-US"/>
        </a:p>
      </dgm:t>
    </dgm:pt>
    <dgm:pt modelId="{B1FB065A-E398-42C5-9B34-D461AA02E4C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North America</a:t>
          </a:r>
          <a:endParaRPr lang="en-US" dirty="0">
            <a:solidFill>
              <a:schemeClr val="tx1"/>
            </a:solidFill>
          </a:endParaRPr>
        </a:p>
      </dgm:t>
    </dgm:pt>
    <dgm:pt modelId="{06FD8801-5EE0-4781-93FA-564D82395650}" type="parTrans" cxnId="{ADAC76DB-B02E-4A73-9FA8-F4879C6C062A}">
      <dgm:prSet/>
      <dgm:spPr/>
      <dgm:t>
        <a:bodyPr/>
        <a:lstStyle/>
        <a:p>
          <a:endParaRPr lang="en-US"/>
        </a:p>
      </dgm:t>
    </dgm:pt>
    <dgm:pt modelId="{DE76E847-D0C3-4D39-84A7-DBDC05415A64}" type="sibTrans" cxnId="{ADAC76DB-B02E-4A73-9FA8-F4879C6C062A}">
      <dgm:prSet/>
      <dgm:spPr/>
      <dgm:t>
        <a:bodyPr/>
        <a:lstStyle/>
        <a:p>
          <a:endParaRPr lang="en-US"/>
        </a:p>
      </dgm:t>
    </dgm:pt>
    <dgm:pt modelId="{4B21617D-46DE-4873-B517-48C4971BEC7C}" type="pres">
      <dgm:prSet presAssocID="{38542C25-4704-430E-992E-6AB2687612C7}" presName="Name0" presStyleCnt="0">
        <dgm:presLayoutVars>
          <dgm:dir/>
          <dgm:resizeHandles val="exact"/>
        </dgm:presLayoutVars>
      </dgm:prSet>
      <dgm:spPr/>
    </dgm:pt>
    <dgm:pt modelId="{C92B5FB4-31D8-4A63-9FD7-6C6430D2B2CE}" type="pres">
      <dgm:prSet presAssocID="{DB3980E5-3BB8-4381-A99D-B3BFB7D15955}" presName="node" presStyleLbl="node1" presStyleIdx="0" presStyleCnt="3" custRadScaleRad="140771" custRadScaleInc="57941">
        <dgm:presLayoutVars>
          <dgm:bulletEnabled val="1"/>
        </dgm:presLayoutVars>
      </dgm:prSet>
      <dgm:spPr/>
    </dgm:pt>
    <dgm:pt modelId="{E160FB1F-AEAC-473A-A021-D912E9D355B9}" type="pres">
      <dgm:prSet presAssocID="{1DC93B06-5C55-44C2-BDF1-B70791EAEF22}" presName="sibTrans" presStyleLbl="sibTrans2D1" presStyleIdx="0" presStyleCnt="3"/>
      <dgm:spPr/>
    </dgm:pt>
    <dgm:pt modelId="{09703C25-ECA1-4834-B056-467762D049BF}" type="pres">
      <dgm:prSet presAssocID="{1DC93B06-5C55-44C2-BDF1-B70791EAEF22}" presName="connectorText" presStyleLbl="sibTrans2D1" presStyleIdx="0" presStyleCnt="3"/>
      <dgm:spPr/>
    </dgm:pt>
    <dgm:pt modelId="{80599E31-023A-46E3-BD03-5DB247B6F48A}" type="pres">
      <dgm:prSet presAssocID="{922A7D33-DEBF-418A-9088-D94E4B9CE84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5AFFE-A5FB-4645-BAA4-41AB239B4532}" type="pres">
      <dgm:prSet presAssocID="{8DF3F04B-0494-4B37-A754-D894A6F544E9}" presName="sibTrans" presStyleLbl="sibTrans2D1" presStyleIdx="1" presStyleCnt="3"/>
      <dgm:spPr/>
    </dgm:pt>
    <dgm:pt modelId="{48685F84-3E8C-4FD6-9384-8683458B8197}" type="pres">
      <dgm:prSet presAssocID="{8DF3F04B-0494-4B37-A754-D894A6F544E9}" presName="connectorText" presStyleLbl="sibTrans2D1" presStyleIdx="1" presStyleCnt="3"/>
      <dgm:spPr/>
    </dgm:pt>
    <dgm:pt modelId="{40446840-A538-4398-AB16-494F0D76627B}" type="pres">
      <dgm:prSet presAssocID="{B1FB065A-E398-42C5-9B34-D461AA02E4C3}" presName="node" presStyleLbl="node1" presStyleIdx="2" presStyleCnt="3" custRadScaleRad="112078" custRadScaleInc="87876">
        <dgm:presLayoutVars>
          <dgm:bulletEnabled val="1"/>
        </dgm:presLayoutVars>
      </dgm:prSet>
      <dgm:spPr/>
    </dgm:pt>
    <dgm:pt modelId="{23F16E84-A5E4-4629-860E-542992D6ADF1}" type="pres">
      <dgm:prSet presAssocID="{DE76E847-D0C3-4D39-84A7-DBDC05415A64}" presName="sibTrans" presStyleLbl="sibTrans2D1" presStyleIdx="2" presStyleCnt="3"/>
      <dgm:spPr/>
    </dgm:pt>
    <dgm:pt modelId="{05D1055D-0A29-4E3F-BBBC-8DCC89486D30}" type="pres">
      <dgm:prSet presAssocID="{DE76E847-D0C3-4D39-84A7-DBDC05415A64}" presName="connectorText" presStyleLbl="sibTrans2D1" presStyleIdx="2" presStyleCnt="3"/>
      <dgm:spPr/>
    </dgm:pt>
  </dgm:ptLst>
  <dgm:cxnLst>
    <dgm:cxn modelId="{A0724C82-641B-4D0C-BC7A-8CBAD3BBAD98}" type="presOf" srcId="{DE76E847-D0C3-4D39-84A7-DBDC05415A64}" destId="{05D1055D-0A29-4E3F-BBBC-8DCC89486D30}" srcOrd="1" destOrd="0" presId="urn:microsoft.com/office/officeart/2005/8/layout/cycle7"/>
    <dgm:cxn modelId="{FBF1C64B-1B42-4B4B-9104-FD7337B8F632}" type="presOf" srcId="{1DC93B06-5C55-44C2-BDF1-B70791EAEF22}" destId="{E160FB1F-AEAC-473A-A021-D912E9D355B9}" srcOrd="0" destOrd="0" presId="urn:microsoft.com/office/officeart/2005/8/layout/cycle7"/>
    <dgm:cxn modelId="{5A594695-F3D8-456F-834A-6EBE9440AF6D}" type="presOf" srcId="{8DF3F04B-0494-4B37-A754-D894A6F544E9}" destId="{8775AFFE-A5FB-4645-BAA4-41AB239B4532}" srcOrd="0" destOrd="0" presId="urn:microsoft.com/office/officeart/2005/8/layout/cycle7"/>
    <dgm:cxn modelId="{BF3D0F1A-F8F3-4E6C-ACE4-A19C0A49F130}" type="presOf" srcId="{DB3980E5-3BB8-4381-A99D-B3BFB7D15955}" destId="{C92B5FB4-31D8-4A63-9FD7-6C6430D2B2CE}" srcOrd="0" destOrd="0" presId="urn:microsoft.com/office/officeart/2005/8/layout/cycle7"/>
    <dgm:cxn modelId="{88BC946C-4965-40E5-A687-3022F680A21F}" srcId="{38542C25-4704-430E-992E-6AB2687612C7}" destId="{922A7D33-DEBF-418A-9088-D94E4B9CE845}" srcOrd="1" destOrd="0" parTransId="{4838FEBA-96EB-464D-A7AE-B2639C99ADF6}" sibTransId="{8DF3F04B-0494-4B37-A754-D894A6F544E9}"/>
    <dgm:cxn modelId="{ADAC76DB-B02E-4A73-9FA8-F4879C6C062A}" srcId="{38542C25-4704-430E-992E-6AB2687612C7}" destId="{B1FB065A-E398-42C5-9B34-D461AA02E4C3}" srcOrd="2" destOrd="0" parTransId="{06FD8801-5EE0-4781-93FA-564D82395650}" sibTransId="{DE76E847-D0C3-4D39-84A7-DBDC05415A64}"/>
    <dgm:cxn modelId="{22567BB3-E757-4AD5-AA79-9E32BD565A63}" type="presOf" srcId="{38542C25-4704-430E-992E-6AB2687612C7}" destId="{4B21617D-46DE-4873-B517-48C4971BEC7C}" srcOrd="0" destOrd="0" presId="urn:microsoft.com/office/officeart/2005/8/layout/cycle7"/>
    <dgm:cxn modelId="{E34E46C0-2387-4FD5-8DF9-7311A78A429D}" type="presOf" srcId="{922A7D33-DEBF-418A-9088-D94E4B9CE845}" destId="{80599E31-023A-46E3-BD03-5DB247B6F48A}" srcOrd="0" destOrd="0" presId="urn:microsoft.com/office/officeart/2005/8/layout/cycle7"/>
    <dgm:cxn modelId="{A92F8FBE-00E5-47FF-AF33-41315759BCD9}" type="presOf" srcId="{8DF3F04B-0494-4B37-A754-D894A6F544E9}" destId="{48685F84-3E8C-4FD6-9384-8683458B8197}" srcOrd="1" destOrd="0" presId="urn:microsoft.com/office/officeart/2005/8/layout/cycle7"/>
    <dgm:cxn modelId="{59EBD214-B0AF-4883-91DE-EC7D64E8A3E1}" type="presOf" srcId="{B1FB065A-E398-42C5-9B34-D461AA02E4C3}" destId="{40446840-A538-4398-AB16-494F0D76627B}" srcOrd="0" destOrd="0" presId="urn:microsoft.com/office/officeart/2005/8/layout/cycle7"/>
    <dgm:cxn modelId="{8B2FF5A6-D477-4B52-85F2-5E4656320E03}" srcId="{38542C25-4704-430E-992E-6AB2687612C7}" destId="{DB3980E5-3BB8-4381-A99D-B3BFB7D15955}" srcOrd="0" destOrd="0" parTransId="{EB09EC3C-5804-4846-85B7-E3B20C16F90A}" sibTransId="{1DC93B06-5C55-44C2-BDF1-B70791EAEF22}"/>
    <dgm:cxn modelId="{8A00A65F-CCE6-4D69-A720-43B56EACE0F6}" type="presOf" srcId="{DE76E847-D0C3-4D39-84A7-DBDC05415A64}" destId="{23F16E84-A5E4-4629-860E-542992D6ADF1}" srcOrd="0" destOrd="0" presId="urn:microsoft.com/office/officeart/2005/8/layout/cycle7"/>
    <dgm:cxn modelId="{0CB45ADC-38AB-4E48-9BB2-2EEA52BB9636}" type="presOf" srcId="{1DC93B06-5C55-44C2-BDF1-B70791EAEF22}" destId="{09703C25-ECA1-4834-B056-467762D049BF}" srcOrd="1" destOrd="0" presId="urn:microsoft.com/office/officeart/2005/8/layout/cycle7"/>
    <dgm:cxn modelId="{1D2B7F0F-DF8B-4262-8E55-6DC141599E0B}" type="presParOf" srcId="{4B21617D-46DE-4873-B517-48C4971BEC7C}" destId="{C92B5FB4-31D8-4A63-9FD7-6C6430D2B2CE}" srcOrd="0" destOrd="0" presId="urn:microsoft.com/office/officeart/2005/8/layout/cycle7"/>
    <dgm:cxn modelId="{E0BC253F-B2C7-4442-894E-E779553864ED}" type="presParOf" srcId="{4B21617D-46DE-4873-B517-48C4971BEC7C}" destId="{E160FB1F-AEAC-473A-A021-D912E9D355B9}" srcOrd="1" destOrd="0" presId="urn:microsoft.com/office/officeart/2005/8/layout/cycle7"/>
    <dgm:cxn modelId="{D08E89F9-90AB-478F-9D0A-0CA175F28F61}" type="presParOf" srcId="{E160FB1F-AEAC-473A-A021-D912E9D355B9}" destId="{09703C25-ECA1-4834-B056-467762D049BF}" srcOrd="0" destOrd="0" presId="urn:microsoft.com/office/officeart/2005/8/layout/cycle7"/>
    <dgm:cxn modelId="{B97DBB5D-2330-4AAC-B4D3-B7D109ECD739}" type="presParOf" srcId="{4B21617D-46DE-4873-B517-48C4971BEC7C}" destId="{80599E31-023A-46E3-BD03-5DB247B6F48A}" srcOrd="2" destOrd="0" presId="urn:microsoft.com/office/officeart/2005/8/layout/cycle7"/>
    <dgm:cxn modelId="{F5A42A51-0A24-4FE7-95F3-C85BB885888F}" type="presParOf" srcId="{4B21617D-46DE-4873-B517-48C4971BEC7C}" destId="{8775AFFE-A5FB-4645-BAA4-41AB239B4532}" srcOrd="3" destOrd="0" presId="urn:microsoft.com/office/officeart/2005/8/layout/cycle7"/>
    <dgm:cxn modelId="{BE7DC77B-2A57-4FC8-A236-2806C62D1274}" type="presParOf" srcId="{8775AFFE-A5FB-4645-BAA4-41AB239B4532}" destId="{48685F84-3E8C-4FD6-9384-8683458B8197}" srcOrd="0" destOrd="0" presId="urn:microsoft.com/office/officeart/2005/8/layout/cycle7"/>
    <dgm:cxn modelId="{CD91F762-9900-403F-AEA4-BB0B231EAAD4}" type="presParOf" srcId="{4B21617D-46DE-4873-B517-48C4971BEC7C}" destId="{40446840-A538-4398-AB16-494F0D76627B}" srcOrd="4" destOrd="0" presId="urn:microsoft.com/office/officeart/2005/8/layout/cycle7"/>
    <dgm:cxn modelId="{A3390E0B-5C43-4336-9A60-DC8709E742A3}" type="presParOf" srcId="{4B21617D-46DE-4873-B517-48C4971BEC7C}" destId="{23F16E84-A5E4-4629-860E-542992D6ADF1}" srcOrd="5" destOrd="0" presId="urn:microsoft.com/office/officeart/2005/8/layout/cycle7"/>
    <dgm:cxn modelId="{3070FB84-9CCE-4ADF-8788-2E8CA3BFB7ED}" type="presParOf" srcId="{23F16E84-A5E4-4629-860E-542992D6ADF1}" destId="{05D1055D-0A29-4E3F-BBBC-8DCC89486D30}" srcOrd="0" destOrd="0" presId="urn:microsoft.com/office/officeart/2005/8/layout/cycle7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542C25-4704-430E-992E-6AB2687612C7}" type="doc">
      <dgm:prSet loTypeId="urn:microsoft.com/office/officeart/2005/8/layout/cycle7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3980E5-3BB8-4381-A99D-B3BFB7D15955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Europe</a:t>
          </a:r>
          <a:endParaRPr lang="en-US" dirty="0">
            <a:solidFill>
              <a:schemeClr val="tx1"/>
            </a:solidFill>
          </a:endParaRPr>
        </a:p>
      </dgm:t>
    </dgm:pt>
    <dgm:pt modelId="{EB09EC3C-5804-4846-85B7-E3B20C16F90A}" type="parTrans" cxnId="{8B2FF5A6-D477-4B52-85F2-5E4656320E03}">
      <dgm:prSet/>
      <dgm:spPr/>
      <dgm:t>
        <a:bodyPr/>
        <a:lstStyle/>
        <a:p>
          <a:endParaRPr lang="en-US"/>
        </a:p>
      </dgm:t>
    </dgm:pt>
    <dgm:pt modelId="{1DC93B06-5C55-44C2-BDF1-B70791EAEF22}" type="sibTrans" cxnId="{8B2FF5A6-D477-4B52-85F2-5E4656320E03}">
      <dgm:prSet/>
      <dgm:spPr/>
      <dgm:t>
        <a:bodyPr/>
        <a:lstStyle/>
        <a:p>
          <a:endParaRPr lang="en-US"/>
        </a:p>
      </dgm:t>
    </dgm:pt>
    <dgm:pt modelId="{922A7D33-DEBF-418A-9088-D94E4B9CE845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Africa</a:t>
          </a:r>
          <a:endParaRPr lang="en-US" dirty="0">
            <a:solidFill>
              <a:schemeClr val="tx1"/>
            </a:solidFill>
          </a:endParaRPr>
        </a:p>
      </dgm:t>
    </dgm:pt>
    <dgm:pt modelId="{4838FEBA-96EB-464D-A7AE-B2639C99ADF6}" type="parTrans" cxnId="{88BC946C-4965-40E5-A687-3022F680A21F}">
      <dgm:prSet/>
      <dgm:spPr/>
      <dgm:t>
        <a:bodyPr/>
        <a:lstStyle/>
        <a:p>
          <a:endParaRPr lang="en-US"/>
        </a:p>
      </dgm:t>
    </dgm:pt>
    <dgm:pt modelId="{8DF3F04B-0494-4B37-A754-D894A6F544E9}" type="sibTrans" cxnId="{88BC946C-4965-40E5-A687-3022F680A21F}">
      <dgm:prSet/>
      <dgm:spPr/>
      <dgm:t>
        <a:bodyPr/>
        <a:lstStyle/>
        <a:p>
          <a:endParaRPr lang="en-US"/>
        </a:p>
      </dgm:t>
    </dgm:pt>
    <dgm:pt modelId="{B1FB065A-E398-42C5-9B34-D461AA02E4C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North America</a:t>
          </a:r>
          <a:endParaRPr lang="en-US" dirty="0">
            <a:solidFill>
              <a:schemeClr val="tx1"/>
            </a:solidFill>
          </a:endParaRPr>
        </a:p>
      </dgm:t>
    </dgm:pt>
    <dgm:pt modelId="{06FD8801-5EE0-4781-93FA-564D82395650}" type="parTrans" cxnId="{ADAC76DB-B02E-4A73-9FA8-F4879C6C062A}">
      <dgm:prSet/>
      <dgm:spPr/>
      <dgm:t>
        <a:bodyPr/>
        <a:lstStyle/>
        <a:p>
          <a:endParaRPr lang="en-US"/>
        </a:p>
      </dgm:t>
    </dgm:pt>
    <dgm:pt modelId="{DE76E847-D0C3-4D39-84A7-DBDC05415A64}" type="sibTrans" cxnId="{ADAC76DB-B02E-4A73-9FA8-F4879C6C062A}">
      <dgm:prSet/>
      <dgm:spPr/>
      <dgm:t>
        <a:bodyPr/>
        <a:lstStyle/>
        <a:p>
          <a:endParaRPr lang="en-US"/>
        </a:p>
      </dgm:t>
    </dgm:pt>
    <dgm:pt modelId="{4B21617D-46DE-4873-B517-48C4971BEC7C}" type="pres">
      <dgm:prSet presAssocID="{38542C25-4704-430E-992E-6AB2687612C7}" presName="Name0" presStyleCnt="0">
        <dgm:presLayoutVars>
          <dgm:dir/>
          <dgm:resizeHandles val="exact"/>
        </dgm:presLayoutVars>
      </dgm:prSet>
      <dgm:spPr/>
    </dgm:pt>
    <dgm:pt modelId="{C92B5FB4-31D8-4A63-9FD7-6C6430D2B2CE}" type="pres">
      <dgm:prSet presAssocID="{DB3980E5-3BB8-4381-A99D-B3BFB7D15955}" presName="node" presStyleLbl="node1" presStyleIdx="0" presStyleCnt="3" custRadScaleRad="140771" custRadScaleInc="57941">
        <dgm:presLayoutVars>
          <dgm:bulletEnabled val="1"/>
        </dgm:presLayoutVars>
      </dgm:prSet>
      <dgm:spPr/>
    </dgm:pt>
    <dgm:pt modelId="{E160FB1F-AEAC-473A-A021-D912E9D355B9}" type="pres">
      <dgm:prSet presAssocID="{1DC93B06-5C55-44C2-BDF1-B70791EAEF22}" presName="sibTrans" presStyleLbl="sibTrans2D1" presStyleIdx="0" presStyleCnt="3"/>
      <dgm:spPr/>
    </dgm:pt>
    <dgm:pt modelId="{09703C25-ECA1-4834-B056-467762D049BF}" type="pres">
      <dgm:prSet presAssocID="{1DC93B06-5C55-44C2-BDF1-B70791EAEF22}" presName="connectorText" presStyleLbl="sibTrans2D1" presStyleIdx="0" presStyleCnt="3"/>
      <dgm:spPr/>
    </dgm:pt>
    <dgm:pt modelId="{80599E31-023A-46E3-BD03-5DB247B6F48A}" type="pres">
      <dgm:prSet presAssocID="{922A7D33-DEBF-418A-9088-D94E4B9CE84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5AFFE-A5FB-4645-BAA4-41AB239B4532}" type="pres">
      <dgm:prSet presAssocID="{8DF3F04B-0494-4B37-A754-D894A6F544E9}" presName="sibTrans" presStyleLbl="sibTrans2D1" presStyleIdx="1" presStyleCnt="3"/>
      <dgm:spPr/>
    </dgm:pt>
    <dgm:pt modelId="{48685F84-3E8C-4FD6-9384-8683458B8197}" type="pres">
      <dgm:prSet presAssocID="{8DF3F04B-0494-4B37-A754-D894A6F544E9}" presName="connectorText" presStyleLbl="sibTrans2D1" presStyleIdx="1" presStyleCnt="3"/>
      <dgm:spPr/>
    </dgm:pt>
    <dgm:pt modelId="{40446840-A538-4398-AB16-494F0D76627B}" type="pres">
      <dgm:prSet presAssocID="{B1FB065A-E398-42C5-9B34-D461AA02E4C3}" presName="node" presStyleLbl="node1" presStyleIdx="2" presStyleCnt="3" custRadScaleRad="112078" custRadScaleInc="87876">
        <dgm:presLayoutVars>
          <dgm:bulletEnabled val="1"/>
        </dgm:presLayoutVars>
      </dgm:prSet>
      <dgm:spPr/>
    </dgm:pt>
    <dgm:pt modelId="{23F16E84-A5E4-4629-860E-542992D6ADF1}" type="pres">
      <dgm:prSet presAssocID="{DE76E847-D0C3-4D39-84A7-DBDC05415A64}" presName="sibTrans" presStyleLbl="sibTrans2D1" presStyleIdx="2" presStyleCnt="3"/>
      <dgm:spPr/>
    </dgm:pt>
    <dgm:pt modelId="{05D1055D-0A29-4E3F-BBBC-8DCC89486D30}" type="pres">
      <dgm:prSet presAssocID="{DE76E847-D0C3-4D39-84A7-DBDC05415A64}" presName="connectorText" presStyleLbl="sibTrans2D1" presStyleIdx="2" presStyleCnt="3"/>
      <dgm:spPr/>
    </dgm:pt>
  </dgm:ptLst>
  <dgm:cxnLst>
    <dgm:cxn modelId="{899C5811-2730-416F-8CBC-5CB2305E02A8}" type="presOf" srcId="{1DC93B06-5C55-44C2-BDF1-B70791EAEF22}" destId="{E160FB1F-AEAC-473A-A021-D912E9D355B9}" srcOrd="0" destOrd="0" presId="urn:microsoft.com/office/officeart/2005/8/layout/cycle7"/>
    <dgm:cxn modelId="{7E2D2934-D3CE-4E41-B078-E083EB55050C}" type="presOf" srcId="{DE76E847-D0C3-4D39-84A7-DBDC05415A64}" destId="{23F16E84-A5E4-4629-860E-542992D6ADF1}" srcOrd="0" destOrd="0" presId="urn:microsoft.com/office/officeart/2005/8/layout/cycle7"/>
    <dgm:cxn modelId="{EB655B89-8C6C-4E5B-800C-F00B0EB6C364}" type="presOf" srcId="{1DC93B06-5C55-44C2-BDF1-B70791EAEF22}" destId="{09703C25-ECA1-4834-B056-467762D049BF}" srcOrd="1" destOrd="0" presId="urn:microsoft.com/office/officeart/2005/8/layout/cycle7"/>
    <dgm:cxn modelId="{98059690-FA3D-4414-BA38-5AF44ADBB758}" type="presOf" srcId="{8DF3F04B-0494-4B37-A754-D894A6F544E9}" destId="{48685F84-3E8C-4FD6-9384-8683458B8197}" srcOrd="1" destOrd="0" presId="urn:microsoft.com/office/officeart/2005/8/layout/cycle7"/>
    <dgm:cxn modelId="{88BC946C-4965-40E5-A687-3022F680A21F}" srcId="{38542C25-4704-430E-992E-6AB2687612C7}" destId="{922A7D33-DEBF-418A-9088-D94E4B9CE845}" srcOrd="1" destOrd="0" parTransId="{4838FEBA-96EB-464D-A7AE-B2639C99ADF6}" sibTransId="{8DF3F04B-0494-4B37-A754-D894A6F544E9}"/>
    <dgm:cxn modelId="{ADAC76DB-B02E-4A73-9FA8-F4879C6C062A}" srcId="{38542C25-4704-430E-992E-6AB2687612C7}" destId="{B1FB065A-E398-42C5-9B34-D461AA02E4C3}" srcOrd="2" destOrd="0" parTransId="{06FD8801-5EE0-4781-93FA-564D82395650}" sibTransId="{DE76E847-D0C3-4D39-84A7-DBDC05415A64}"/>
    <dgm:cxn modelId="{9B12B2D4-266A-4A03-A151-AC3916E5B08A}" type="presOf" srcId="{922A7D33-DEBF-418A-9088-D94E4B9CE845}" destId="{80599E31-023A-46E3-BD03-5DB247B6F48A}" srcOrd="0" destOrd="0" presId="urn:microsoft.com/office/officeart/2005/8/layout/cycle7"/>
    <dgm:cxn modelId="{59772763-7570-49D3-AE57-E454DE17B109}" type="presOf" srcId="{DE76E847-D0C3-4D39-84A7-DBDC05415A64}" destId="{05D1055D-0A29-4E3F-BBBC-8DCC89486D30}" srcOrd="1" destOrd="0" presId="urn:microsoft.com/office/officeart/2005/8/layout/cycle7"/>
    <dgm:cxn modelId="{763DF8E0-497A-412B-9F56-30F9271B8003}" type="presOf" srcId="{B1FB065A-E398-42C5-9B34-D461AA02E4C3}" destId="{40446840-A538-4398-AB16-494F0D76627B}" srcOrd="0" destOrd="0" presId="urn:microsoft.com/office/officeart/2005/8/layout/cycle7"/>
    <dgm:cxn modelId="{1AFE754F-CF14-4D2E-A726-BF32A7D430FA}" type="presOf" srcId="{DB3980E5-3BB8-4381-A99D-B3BFB7D15955}" destId="{C92B5FB4-31D8-4A63-9FD7-6C6430D2B2CE}" srcOrd="0" destOrd="0" presId="urn:microsoft.com/office/officeart/2005/8/layout/cycle7"/>
    <dgm:cxn modelId="{8B2FF5A6-D477-4B52-85F2-5E4656320E03}" srcId="{38542C25-4704-430E-992E-6AB2687612C7}" destId="{DB3980E5-3BB8-4381-A99D-B3BFB7D15955}" srcOrd="0" destOrd="0" parTransId="{EB09EC3C-5804-4846-85B7-E3B20C16F90A}" sibTransId="{1DC93B06-5C55-44C2-BDF1-B70791EAEF22}"/>
    <dgm:cxn modelId="{983240F2-0E73-4B33-92E5-BB88EC827977}" type="presOf" srcId="{38542C25-4704-430E-992E-6AB2687612C7}" destId="{4B21617D-46DE-4873-B517-48C4971BEC7C}" srcOrd="0" destOrd="0" presId="urn:microsoft.com/office/officeart/2005/8/layout/cycle7"/>
    <dgm:cxn modelId="{72C223B0-D9C5-4BF7-8183-F57AC836A6D1}" type="presOf" srcId="{8DF3F04B-0494-4B37-A754-D894A6F544E9}" destId="{8775AFFE-A5FB-4645-BAA4-41AB239B4532}" srcOrd="0" destOrd="0" presId="urn:microsoft.com/office/officeart/2005/8/layout/cycle7"/>
    <dgm:cxn modelId="{91113DED-B9C8-4B84-91F2-24F9F4B404CD}" type="presParOf" srcId="{4B21617D-46DE-4873-B517-48C4971BEC7C}" destId="{C92B5FB4-31D8-4A63-9FD7-6C6430D2B2CE}" srcOrd="0" destOrd="0" presId="urn:microsoft.com/office/officeart/2005/8/layout/cycle7"/>
    <dgm:cxn modelId="{95756BEE-25B7-40B2-8EC7-F4DEAF95AA60}" type="presParOf" srcId="{4B21617D-46DE-4873-B517-48C4971BEC7C}" destId="{E160FB1F-AEAC-473A-A021-D912E9D355B9}" srcOrd="1" destOrd="0" presId="urn:microsoft.com/office/officeart/2005/8/layout/cycle7"/>
    <dgm:cxn modelId="{744C441F-B3A8-40A7-8B35-56B7FA3FAC17}" type="presParOf" srcId="{E160FB1F-AEAC-473A-A021-D912E9D355B9}" destId="{09703C25-ECA1-4834-B056-467762D049BF}" srcOrd="0" destOrd="0" presId="urn:microsoft.com/office/officeart/2005/8/layout/cycle7"/>
    <dgm:cxn modelId="{49E35755-EF8B-4480-A83D-5F36D240D7F2}" type="presParOf" srcId="{4B21617D-46DE-4873-B517-48C4971BEC7C}" destId="{80599E31-023A-46E3-BD03-5DB247B6F48A}" srcOrd="2" destOrd="0" presId="urn:microsoft.com/office/officeart/2005/8/layout/cycle7"/>
    <dgm:cxn modelId="{DDEB2AF1-779A-4EBB-B538-949DDA426871}" type="presParOf" srcId="{4B21617D-46DE-4873-B517-48C4971BEC7C}" destId="{8775AFFE-A5FB-4645-BAA4-41AB239B4532}" srcOrd="3" destOrd="0" presId="urn:microsoft.com/office/officeart/2005/8/layout/cycle7"/>
    <dgm:cxn modelId="{8C015C3B-CA39-4A00-A2CE-09A135C5E48D}" type="presParOf" srcId="{8775AFFE-A5FB-4645-BAA4-41AB239B4532}" destId="{48685F84-3E8C-4FD6-9384-8683458B8197}" srcOrd="0" destOrd="0" presId="urn:microsoft.com/office/officeart/2005/8/layout/cycle7"/>
    <dgm:cxn modelId="{1030B552-4E6C-4671-B28E-6652ACD4E063}" type="presParOf" srcId="{4B21617D-46DE-4873-B517-48C4971BEC7C}" destId="{40446840-A538-4398-AB16-494F0D76627B}" srcOrd="4" destOrd="0" presId="urn:microsoft.com/office/officeart/2005/8/layout/cycle7"/>
    <dgm:cxn modelId="{B34413B6-3619-44A5-9786-55727A370DAB}" type="presParOf" srcId="{4B21617D-46DE-4873-B517-48C4971BEC7C}" destId="{23F16E84-A5E4-4629-860E-542992D6ADF1}" srcOrd="5" destOrd="0" presId="urn:microsoft.com/office/officeart/2005/8/layout/cycle7"/>
    <dgm:cxn modelId="{C0D700F5-13F9-41F2-895B-5D2315B1CF24}" type="presParOf" srcId="{23F16E84-A5E4-4629-860E-542992D6ADF1}" destId="{05D1055D-0A29-4E3F-BBBC-8DCC89486D30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00F9F5-443A-4654-A6EA-6D8412809B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4FB9B5-9314-4882-A3EF-0ACBD8C0D613}" type="slidenum">
              <a:rPr lang="en-US"/>
              <a:pPr/>
              <a:t>1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FF5623-141E-4E15-80FD-5E0A30EE1688}" type="slidenum">
              <a:rPr lang="en-US"/>
              <a:pPr/>
              <a:t>10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DDA460-2E44-4E4C-B0B5-560C370BD0C6}" type="slidenum">
              <a:rPr lang="en-US"/>
              <a:pPr/>
              <a:t>11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3ED070-8069-4A08-895C-A919E72E2290}" type="slidenum">
              <a:rPr lang="en-US"/>
              <a:pPr/>
              <a:t>12</a:t>
            </a:fld>
            <a:endParaRPr lang="en-US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1A9389-5BCB-4D15-8E50-C68D0FAB84F2}" type="slidenum">
              <a:rPr lang="en-US"/>
              <a:pPr/>
              <a:t>13</a:t>
            </a:fld>
            <a:endParaRPr lang="en-US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CF853-D96F-4178-BE8C-B5D6965574A7}" type="slidenum">
              <a:rPr lang="en-US"/>
              <a:pPr/>
              <a:t>14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16B60C-BF4A-47FF-ACA7-D8300EE332F0}" type="slidenum">
              <a:rPr lang="en-US"/>
              <a:pPr/>
              <a:t>15</a:t>
            </a:fld>
            <a:endParaRPr lang="en-US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4E68AF-7D24-4552-963A-C682D955EAF5}" type="slidenum">
              <a:rPr lang="en-US"/>
              <a:pPr/>
              <a:t>16</a:t>
            </a:fld>
            <a:endParaRPr lang="en-US"/>
          </a:p>
        </p:txBody>
      </p:sp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C73C86-9DF3-41CF-AF45-9EA3A60584B4}" type="slidenum">
              <a:rPr lang="en-US"/>
              <a:pPr/>
              <a:t>17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D41EBD-AD53-476B-913C-4662FBD0C771}" type="slidenum">
              <a:rPr lang="en-US"/>
              <a:pPr/>
              <a:t>18</a:t>
            </a:fld>
            <a:endParaRPr lang="en-US"/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CD2EC0-EB73-4705-8DC0-B05D1BBE092E}" type="slidenum">
              <a:rPr lang="en-US"/>
              <a:pPr/>
              <a:t>19</a:t>
            </a:fld>
            <a:endParaRPr lang="en-U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C0FA5-4FFF-40A0-B11C-CD53F3B53D86}" type="slidenum">
              <a:rPr lang="en-US"/>
              <a:pPr/>
              <a:t>2</a:t>
            </a:fld>
            <a:endParaRPr 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F309DD-F2CB-4227-B4C5-123733EAB5B6}" type="slidenum">
              <a:rPr lang="en-US"/>
              <a:pPr/>
              <a:t>20</a:t>
            </a:fld>
            <a:endParaRPr lang="en-US"/>
          </a:p>
        </p:txBody>
      </p:sp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0F9F5-443A-4654-A6EA-6D8412809B1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0F9F5-443A-4654-A6EA-6D8412809B1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0F9F5-443A-4654-A6EA-6D8412809B1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0F9F5-443A-4654-A6EA-6D8412809B1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0F9F5-443A-4654-A6EA-6D8412809B1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0F9F5-443A-4654-A6EA-6D8412809B1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0F9F5-443A-4654-A6EA-6D8412809B1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DEDBA8-289A-48F8-AF36-A5C2FC662814}" type="slidenum">
              <a:rPr lang="en-US"/>
              <a:pPr/>
              <a:t>3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ACA196-B8B5-4F67-AA4E-C5CB84C3D434}" type="slidenum">
              <a:rPr lang="en-US"/>
              <a:pPr/>
              <a:t>4</a:t>
            </a:fld>
            <a:endParaRPr lang="en-US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095EB8-3FB9-4280-AB39-844990D51FFE}" type="slidenum">
              <a:rPr lang="en-US"/>
              <a:pPr/>
              <a:t>5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BF713-9449-49A3-BCDB-36F988A061A7}" type="slidenum">
              <a:rPr lang="en-US"/>
              <a:pPr/>
              <a:t>6</a:t>
            </a:fld>
            <a:endParaRPr lang="en-US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0A053D-349A-4C62-9EA2-E74618A8D599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3D186B-7808-4652-856B-23F49286C58E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63573-2518-46B7-AF59-6781522EEB36}" type="slidenum">
              <a:rPr lang="en-US"/>
              <a:pPr/>
              <a:t>9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08CD3-B25C-4307-A967-0E7D3C1A8D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01DC7-FB23-4FFF-85E1-D59C5936F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A86F6-AEB4-4F09-9FA7-123C6C9936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7DAD94A-3222-4C2F-8017-F2A0EE112F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E509411-B603-452E-BBD6-0D4E8E96D4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81EDCBC-4276-4479-AC78-EEC1F0576E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AAD75E0-D68A-4C78-A47D-48475DF533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3CBD66-132E-4C39-BC98-111F8BFCC8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35260-80B0-4E57-B58B-EF9A4EC54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86FF3-200A-4DC7-8707-240A95E39B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2DC42-2755-428B-AD8F-A60F89498F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11327-0B92-4089-ABD0-146FE346B3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71D9B-8F7B-4DCA-8010-51D5D76F09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7E7B7-E5F8-4870-AA45-8BC70D70CF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3E3E3-E681-4D41-BBAE-98B03E6077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189DD-885A-4222-BCF0-EE1235D6B4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B9BF30-BE5B-4077-84EE-799F1F88C1C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517"/>
                </a:solidFill>
              </a:rPr>
              <a:t>Origins of Slavery in the Americas</a:t>
            </a:r>
            <a:endParaRPr lang="en-US"/>
          </a:p>
        </p:txBody>
      </p:sp>
      <p:pic>
        <p:nvPicPr>
          <p:cNvPr id="2053" name="Picture 5" descr="frontpage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309688" y="1981200"/>
            <a:ext cx="6523037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EF1A"/>
                </a:solidFill>
              </a:rPr>
              <a:t>Middle Passage-Ship Conditions</a:t>
            </a: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Cargo space was usually 5 ft. high, divided in half by shelves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Each person was allowed an area 16 in. wide and 5 1/2 ft. long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There was only about 25 in. of head room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Males were chained together in pairs to prevent rebellion &amp; separated from women and children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solidFill>
                <a:srgbClr val="FF0517"/>
              </a:solidFill>
            </a:endParaRPr>
          </a:p>
        </p:txBody>
      </p:sp>
      <p:pic>
        <p:nvPicPr>
          <p:cNvPr id="12293" name="Picture 5" descr="ShipConfigurati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" y="2133600"/>
            <a:ext cx="4267200" cy="411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EF1A"/>
                </a:solidFill>
              </a:rPr>
              <a:t>Middle Passage-Ship Conditions</a:t>
            </a: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>
                <a:solidFill>
                  <a:srgbClr val="FFEF1A"/>
                </a:solidFill>
              </a:rPr>
              <a:t>People would crush each other when the ship rolled</a:t>
            </a:r>
          </a:p>
          <a:p>
            <a:r>
              <a:rPr lang="en-US" sz="2400">
                <a:solidFill>
                  <a:srgbClr val="FFEF1A"/>
                </a:solidFill>
              </a:rPr>
              <a:t>So many people that air was suffocating</a:t>
            </a:r>
          </a:p>
          <a:p>
            <a:r>
              <a:rPr lang="en-US" sz="2400">
                <a:solidFill>
                  <a:srgbClr val="FFEF1A"/>
                </a:solidFill>
              </a:rPr>
              <a:t>People would be chained to the dead</a:t>
            </a:r>
          </a:p>
          <a:p>
            <a:r>
              <a:rPr lang="en-US" sz="2400">
                <a:solidFill>
                  <a:srgbClr val="FFEF1A"/>
                </a:solidFill>
              </a:rPr>
              <a:t>There would be bathroom buckets for every section</a:t>
            </a:r>
            <a:endParaRPr lang="en-US" sz="2400"/>
          </a:p>
        </p:txBody>
      </p:sp>
      <p:pic>
        <p:nvPicPr>
          <p:cNvPr id="13322" name="Picture 10" descr="chainedtogeth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29200" y="2133600"/>
            <a:ext cx="3429000" cy="3429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EF1A"/>
                </a:solidFill>
              </a:rPr>
              <a:t>Middle Passage-Ship Conditions</a:t>
            </a: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FFEF1A"/>
                </a:solidFill>
              </a:rPr>
              <a:t>Food-Vegetable porridges, stew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EF1A"/>
                </a:solidFill>
              </a:rPr>
              <a:t>Fed twice a day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EF1A"/>
                </a:solidFill>
              </a:rPr>
              <a:t>Poor nutrition caused many to die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EF1A"/>
                </a:solidFill>
              </a:rPr>
              <a:t>Weakened immune systems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EF1A"/>
                </a:solidFill>
              </a:rPr>
              <a:t>Wouldn’t feed the weak or ill</a:t>
            </a:r>
          </a:p>
        </p:txBody>
      </p:sp>
      <p:pic>
        <p:nvPicPr>
          <p:cNvPr id="34822" name="Picture 6" descr="Below_deck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85800" y="2835275"/>
            <a:ext cx="3810000" cy="24050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524000"/>
          </a:xfrm>
        </p:spPr>
        <p:txBody>
          <a:bodyPr/>
          <a:lstStyle/>
          <a:p>
            <a:r>
              <a:rPr lang="en-US">
                <a:solidFill>
                  <a:srgbClr val="FFEF1A"/>
                </a:solidFill>
              </a:rPr>
              <a:t>Middle Passage-Ship Conditions</a:t>
            </a: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860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The sick and ill were thrown overboard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Many chose to jump overboard or throw infant children overboard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Slave ships could be smelled from over 2 miles away due to the illness and death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solidFill>
                <a:srgbClr val="FFEF1A"/>
              </a:solidFill>
            </a:endParaRPr>
          </a:p>
        </p:txBody>
      </p:sp>
      <p:pic>
        <p:nvPicPr>
          <p:cNvPr id="38917" name="Picture 5" descr="thrown_overboard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33400" y="2438400"/>
            <a:ext cx="3810000" cy="28575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EF1A"/>
                </a:solidFill>
              </a:rPr>
              <a:t>Middle Passage-Ship Conditions</a:t>
            </a: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2800">
                <a:solidFill>
                  <a:srgbClr val="FFEF1A"/>
                </a:solidFill>
              </a:rPr>
              <a:t>So many of the dead and living were thrown, or jumped, overboard that sharks would follow the slave ships for miles waiting for people to eat.</a:t>
            </a:r>
          </a:p>
        </p:txBody>
      </p:sp>
      <p:pic>
        <p:nvPicPr>
          <p:cNvPr id="39941" name="Picture 5" descr="sharks_middle_passage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517"/>
                </a:solidFill>
                <a:latin typeface="Arial Black" charset="0"/>
              </a:rPr>
              <a:t>Middle Passage-Resistance</a:t>
            </a: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b="1" u="sng">
                <a:solidFill>
                  <a:srgbClr val="FF0517"/>
                </a:solidFill>
                <a:latin typeface="Arial Black" charset="0"/>
              </a:rPr>
              <a:t>Methods of Resistance</a:t>
            </a:r>
            <a:endParaRPr lang="en-US" sz="2400" b="1">
              <a:solidFill>
                <a:srgbClr val="FF0517"/>
              </a:solidFill>
              <a:latin typeface="Arial Black" charset="0"/>
            </a:endParaRPr>
          </a:p>
          <a:p>
            <a:pPr>
              <a:buFontTx/>
              <a:buNone/>
            </a:pPr>
            <a:endParaRPr lang="en-US" sz="2400" b="1">
              <a:solidFill>
                <a:srgbClr val="FF0517"/>
              </a:solidFill>
              <a:latin typeface="Arial Black" charset="0"/>
            </a:endParaRPr>
          </a:p>
          <a:p>
            <a:r>
              <a:rPr lang="en-US" sz="2400" b="1">
                <a:solidFill>
                  <a:srgbClr val="FF0517"/>
                </a:solidFill>
                <a:latin typeface="Arial Black" charset="0"/>
              </a:rPr>
              <a:t>Refusal to eat</a:t>
            </a:r>
          </a:p>
          <a:p>
            <a:r>
              <a:rPr lang="en-US" sz="2400" b="1">
                <a:solidFill>
                  <a:srgbClr val="FF0517"/>
                </a:solidFill>
                <a:latin typeface="Arial Black" charset="0"/>
              </a:rPr>
              <a:t>Throw themselves overboard</a:t>
            </a:r>
          </a:p>
          <a:p>
            <a:r>
              <a:rPr lang="en-US" sz="2400" b="1">
                <a:solidFill>
                  <a:srgbClr val="FF0517"/>
                </a:solidFill>
                <a:latin typeface="Arial Black" charset="0"/>
              </a:rPr>
              <a:t>Full out rebellion and mutiny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495800" cy="4114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FF0517"/>
                </a:solidFill>
              </a:rPr>
              <a:t> </a:t>
            </a:r>
            <a:r>
              <a:rPr lang="en-US" sz="2400" b="1" u="sng">
                <a:solidFill>
                  <a:srgbClr val="FF0517"/>
                </a:solidFill>
                <a:latin typeface="Arial Black" charset="0"/>
              </a:rPr>
              <a:t>Methods of Ending Resistance</a:t>
            </a:r>
            <a:endParaRPr lang="en-US" sz="2400" b="1">
              <a:solidFill>
                <a:srgbClr val="FF0517"/>
              </a:solidFill>
              <a:latin typeface="Arial Black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b="1">
              <a:solidFill>
                <a:srgbClr val="FF0517"/>
              </a:solidFill>
              <a:latin typeface="Arial Black" charset="0"/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FF0517"/>
                </a:solidFill>
                <a:latin typeface="Arial Black" charset="0"/>
              </a:rPr>
              <a:t>Tooth spreaders, coals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FF0517"/>
                </a:solidFill>
                <a:latin typeface="Arial Black" charset="0"/>
              </a:rPr>
              <a:t>Beatings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FF0517"/>
                </a:solidFill>
                <a:latin typeface="Arial Black" charset="0"/>
              </a:rPr>
              <a:t>Psychological torture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FF0517"/>
                </a:solidFill>
                <a:latin typeface="Arial Black" charset="0"/>
              </a:rPr>
              <a:t>Separation of families and people who speak the same language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 autoUpdateAnimBg="0"/>
      <p:bldP spid="4198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FFEF1A"/>
                </a:solidFill>
              </a:rPr>
              <a:t>Arrival in the West Indies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0668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Due to poor treatment most enslaved people arrived in the Americas ill and malnourished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A layover period in the westernmost islands allowed the enslaved people a chance to become more healthy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Slave traders rubbed their charges with oil and blackened their hair with shoe polish to make them appear healthy</a:t>
            </a:r>
          </a:p>
        </p:txBody>
      </p:sp>
      <p:pic>
        <p:nvPicPr>
          <p:cNvPr id="53254" name="Picture 6" descr="MyCaribbea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267200" y="1143000"/>
            <a:ext cx="4511675" cy="5257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EF1A"/>
                </a:solidFill>
              </a:rPr>
              <a:t>Sales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FFEF1A"/>
                </a:solidFill>
              </a:rPr>
              <a:t>Some buyers would take an entire shipment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EF1A"/>
                </a:solidFill>
              </a:rPr>
              <a:t>If no buyers from the beginning, then auctions would be held on the ship or in the market place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EF1A"/>
                </a:solidFill>
              </a:rPr>
              <a:t>Other times the enslaved Africans would be placed in a corral and people would rush through and gather as many as they could pay for tying them together.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rgbClr val="FFEF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EF1A"/>
                </a:solidFill>
              </a:rPr>
              <a:t>Sales-Inspections</a:t>
            </a: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FFEF1A"/>
                </a:solidFill>
              </a:rPr>
              <a:t>Before sales Africans would have to go through intense inspections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EF1A"/>
                </a:solidFill>
              </a:rPr>
              <a:t>The Africans would be poked and prodded, their teeth, eyes, and noses would be examined</a:t>
            </a: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  <p:pic>
        <p:nvPicPr>
          <p:cNvPr id="56325" name="Picture 5" descr="auct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516188"/>
            <a:ext cx="3810000" cy="30432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EF1A"/>
                </a:solidFill>
              </a:rPr>
              <a:t>Sales-Completion</a:t>
            </a: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2800">
                <a:solidFill>
                  <a:srgbClr val="FFEF1A"/>
                </a:solidFill>
              </a:rPr>
              <a:t>Once a person had been bought they were branded with the initials or symbol of the person who had purchased them</a:t>
            </a:r>
            <a:endParaRPr lang="en-US" sz="2800">
              <a:solidFill>
                <a:srgbClr val="FF0517"/>
              </a:solidFill>
            </a:endParaRPr>
          </a:p>
        </p:txBody>
      </p:sp>
      <p:pic>
        <p:nvPicPr>
          <p:cNvPr id="58374" name="Picture 6" descr="brandi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84363" y="1981200"/>
            <a:ext cx="1411287" cy="1981200"/>
          </a:xfrm>
        </p:spPr>
      </p:pic>
      <p:pic>
        <p:nvPicPr>
          <p:cNvPr id="58375" name="Picture 7" descr="brandingIron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894263" y="1981200"/>
            <a:ext cx="3316287" cy="1981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EF1A"/>
                </a:solidFill>
              </a:rPr>
              <a:t>West Africa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>
                <a:solidFill>
                  <a:srgbClr val="FFEF1A"/>
                </a:solidFill>
              </a:rPr>
              <a:t>Most slaves were captured and bought in West Africa</a:t>
            </a:r>
          </a:p>
          <a:p>
            <a:r>
              <a:rPr lang="en-US" sz="2400">
                <a:solidFill>
                  <a:srgbClr val="FFEF1A"/>
                </a:solidFill>
              </a:rPr>
              <a:t>West Africa was home to the Ancient Kingdoms of Mali and Ghana among others</a:t>
            </a:r>
          </a:p>
          <a:p>
            <a:r>
              <a:rPr lang="en-US" sz="2400">
                <a:solidFill>
                  <a:srgbClr val="FFEF1A"/>
                </a:solidFill>
              </a:rPr>
              <a:t>Originally European outposts in West Africa traded for spices/gold</a:t>
            </a:r>
            <a:endParaRPr lang="en-US" sz="2400"/>
          </a:p>
        </p:txBody>
      </p:sp>
      <p:pic>
        <p:nvPicPr>
          <p:cNvPr id="3083" name="Picture 11" descr="map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43475" y="1981200"/>
            <a:ext cx="3219450" cy="411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EF1A"/>
                </a:solidFill>
              </a:rPr>
              <a:t>Seasoning</a:t>
            </a:r>
            <a:endParaRPr lang="en-US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EF1A"/>
                </a:solidFill>
              </a:rPr>
              <a:t>After purchase the enslaved Africans would be “seasoned” in the West Indies</a:t>
            </a:r>
          </a:p>
          <a:p>
            <a:pPr>
              <a:lnSpc>
                <a:spcPct val="90000"/>
              </a:lnSpc>
              <a:buFont typeface="Times" charset="0"/>
              <a:buChar char="•"/>
            </a:pPr>
            <a:r>
              <a:rPr lang="en-US">
                <a:solidFill>
                  <a:srgbClr val="FFEF1A"/>
                </a:solidFill>
              </a:rPr>
              <a:t>They were given Christian or Greek Names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EF1A"/>
                </a:solidFill>
              </a:rPr>
              <a:t>They were taught how to work on the plantations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EF1A"/>
                </a:solidFill>
              </a:rPr>
              <a:t>The plantation owners tried to break the will of the Africans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Why didn’t Africans get European Diseases?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Previous Trade- Africans were used to European diseases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Why Africans and 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Native Americans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Africans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Immune to diseases and germs of Europeans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Experienced Farmers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Little opportunity for escape- didn’t know the land and had nowhere to run to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Skin Color made it impossible to hide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Native Americans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95000"/>
                  </a:schemeClr>
                </a:solidFill>
              </a:rPr>
              <a:t>80-90% of these societies died of European germs</a:t>
            </a:r>
          </a:p>
          <a:p>
            <a:r>
              <a:rPr lang="en-US" dirty="0" smtClean="0">
                <a:solidFill>
                  <a:schemeClr val="accent3">
                    <a:lumMod val="95000"/>
                  </a:schemeClr>
                </a:solidFill>
              </a:rPr>
              <a:t>Experienced Farmers</a:t>
            </a:r>
          </a:p>
          <a:p>
            <a:r>
              <a:rPr lang="en-US" dirty="0" smtClean="0">
                <a:solidFill>
                  <a:schemeClr val="accent3">
                    <a:lumMod val="95000"/>
                  </a:schemeClr>
                </a:solidFill>
              </a:rPr>
              <a:t>They knew the land and could escape and live as a free person far away</a:t>
            </a:r>
          </a:p>
          <a:p>
            <a:r>
              <a:rPr lang="en-US" dirty="0" smtClean="0">
                <a:solidFill>
                  <a:schemeClr val="accent3">
                    <a:lumMod val="95000"/>
                  </a:schemeClr>
                </a:solidFill>
              </a:rPr>
              <a:t>The color of their skin did not distinguish them as slaves</a:t>
            </a:r>
            <a:endParaRPr lang="en-US" dirty="0">
              <a:solidFill>
                <a:schemeClr val="accent3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Triangular Trade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boats would start in Europe and would gather rum and guns to take down to Africa to sell for a profit. 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Once the boats were empty…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1981200"/>
          <a:ext cx="381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Triangular Trade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Boats were filled up in Africa with captives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They were taken across the Middle Passage to the Americas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slaves’ job in America was to…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1981200"/>
          <a:ext cx="381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Triangular Trade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 the Americas, slaves were used to grow and harvest cash crops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Tobacco, Sugar, Cotton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These goods were loaded onto a boat and sold in Europe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1981200"/>
          <a:ext cx="381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Survival in the New World	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Music, food, religion, art, language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Resistance- breaking tools, destroying crops, working slow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Ran away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Rebellions/Revolts:  Death to the owners</a:t>
            </a:r>
          </a:p>
          <a:p>
            <a:pPr algn="r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Consequences to Africa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fittest population of Africa was moved to the Americas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Families are torn apart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Guns are in Africa, which leads to warring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Torment and discrimination lasts </a:t>
            </a:r>
            <a:r>
              <a:rPr lang="en-US" smtClean="0">
                <a:solidFill>
                  <a:srgbClr val="FFFF00"/>
                </a:solidFill>
              </a:rPr>
              <a:t>for centuries</a:t>
            </a: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EF1A"/>
                </a:solidFill>
              </a:rPr>
              <a:t>West Africa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Europeans upon their first encounters with Africans respected African cultures and people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Europeans needed labor after the discovery of the Americas and attitudes shifted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Europeans began to look at Africans as unintelligent savages</a:t>
            </a:r>
            <a:endParaRPr lang="en-US" sz="2400"/>
          </a:p>
        </p:txBody>
      </p:sp>
      <p:pic>
        <p:nvPicPr>
          <p:cNvPr id="4101" name="Picture 5" descr="map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53000" y="1828800"/>
            <a:ext cx="3219450" cy="411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EF1A"/>
                </a:solidFill>
              </a:rPr>
              <a:t>Capture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Europeans rarely captured slaves themselves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Europeans traded for slaves from local Kings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Slaves were gained through wars between Africans living on the coast and those living inland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solidFill>
                <a:srgbClr val="FFEF1A"/>
              </a:solidFill>
            </a:endParaRPr>
          </a:p>
        </p:txBody>
      </p:sp>
      <p:pic>
        <p:nvPicPr>
          <p:cNvPr id="6149" name="Picture 5" descr="slaveholder_new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EF1A"/>
                </a:solidFill>
              </a:rPr>
              <a:t>Capture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09600" y="3657600"/>
            <a:ext cx="77724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Europeans would provide coastal peoples with firearms insuring victory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Once captured enslaved Africans would be marched hundreds of miles to the coast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Often did not know where they were going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Many died of dehydration, exhaustion, and hunger, others were killed for insubordination, others killed themselves rather than continue on</a:t>
            </a:r>
          </a:p>
        </p:txBody>
      </p:sp>
      <p:pic>
        <p:nvPicPr>
          <p:cNvPr id="7174" name="Picture 6" descr="captur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193800" y="1524000"/>
            <a:ext cx="2641600" cy="1981200"/>
          </a:xfrm>
        </p:spPr>
      </p:pic>
      <p:pic>
        <p:nvPicPr>
          <p:cNvPr id="7175" name="Picture 7" descr="capture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232400" y="1524000"/>
            <a:ext cx="2641600" cy="1981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EF1A"/>
                </a:solidFill>
              </a:rPr>
              <a:t>The Coast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Times" charset="0"/>
              <a:buChar char="•"/>
            </a:pPr>
            <a:r>
              <a:rPr lang="en-US" sz="2400">
                <a:solidFill>
                  <a:srgbClr val="FFEF1A"/>
                </a:solidFill>
              </a:rPr>
              <a:t>Frightened of the Ocean</a:t>
            </a:r>
          </a:p>
          <a:p>
            <a:pPr>
              <a:lnSpc>
                <a:spcPct val="90000"/>
              </a:lnSpc>
              <a:buFont typeface="Times" charset="0"/>
              <a:buChar char="•"/>
            </a:pPr>
            <a:r>
              <a:rPr lang="en-US" sz="2400">
                <a:solidFill>
                  <a:srgbClr val="FFEF1A"/>
                </a:solidFill>
              </a:rPr>
              <a:t>Put into “factories” the headquarters of the Europeans</a:t>
            </a:r>
          </a:p>
          <a:p>
            <a:pPr>
              <a:lnSpc>
                <a:spcPct val="90000"/>
              </a:lnSpc>
              <a:buFont typeface="Times" charset="0"/>
              <a:buChar char="•"/>
            </a:pPr>
            <a:r>
              <a:rPr lang="en-US" sz="2400">
                <a:solidFill>
                  <a:srgbClr val="FFEF1A"/>
                </a:solidFill>
              </a:rPr>
              <a:t>Separated from families and even those who could speak their language</a:t>
            </a:r>
          </a:p>
          <a:p>
            <a:pPr>
              <a:lnSpc>
                <a:spcPct val="90000"/>
              </a:lnSpc>
              <a:buFont typeface="Times" charset="0"/>
              <a:buChar char="•"/>
            </a:pPr>
            <a:r>
              <a:rPr lang="en-US" sz="2400">
                <a:solidFill>
                  <a:srgbClr val="FFEF1A"/>
                </a:solidFill>
              </a:rPr>
              <a:t>Examined naked by doctors, those who were “fit” were branded on their chests</a:t>
            </a:r>
            <a:r>
              <a:rPr lang="en-US" sz="2400"/>
              <a:t> </a:t>
            </a:r>
          </a:p>
        </p:txBody>
      </p:sp>
      <p:pic>
        <p:nvPicPr>
          <p:cNvPr id="8199" name="Picture 7" descr="factory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85800" y="4132263"/>
            <a:ext cx="3810000" cy="1946275"/>
          </a:xfrm>
        </p:spPr>
      </p:pic>
      <p:pic>
        <p:nvPicPr>
          <p:cNvPr id="8201" name="Picture 9" descr="factory_new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122363" y="1981200"/>
            <a:ext cx="2935287" cy="1981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EF1A"/>
                </a:solidFill>
              </a:rPr>
              <a:t>The Coast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Those who were “fit” were put on small boats to be taken to “slavers” or large shipping boats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Many believed they were being taken to cannibals who would eat them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Many jumped off the rowboats and committed suicide prior to making it to the large boats.</a:t>
            </a:r>
            <a:endParaRPr lang="en-US" sz="2400"/>
          </a:p>
        </p:txBody>
      </p:sp>
      <p:pic>
        <p:nvPicPr>
          <p:cNvPr id="9222" name="Picture 6" descr="ToTheShip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50925" y="1981200"/>
            <a:ext cx="3079750" cy="1981200"/>
          </a:xfrm>
        </p:spPr>
      </p:pic>
      <p:pic>
        <p:nvPicPr>
          <p:cNvPr id="9225" name="Picture 9" descr="TotheShips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495800" y="1981200"/>
            <a:ext cx="4343400" cy="1981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EF1A"/>
                </a:solidFill>
              </a:rPr>
              <a:t>The Middle Passage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Average time 2-3 months though the largest ships could take only 40 days and the smallest could take up to 6 months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Boats were usually small and narrow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EF1A"/>
                </a:solidFill>
              </a:rPr>
              <a:t>The formula for the number of enslaved people a ship could carry was 2 people per ton (the weight of the ship).</a:t>
            </a:r>
          </a:p>
        </p:txBody>
      </p:sp>
      <p:pic>
        <p:nvPicPr>
          <p:cNvPr id="10249" name="Picture 9" descr="slav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847975"/>
            <a:ext cx="3810000" cy="23812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EF1A"/>
                </a:solidFill>
              </a:rPr>
              <a:t>Middle Passage-Packing the Ship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rgbClr val="FFEF1A"/>
                </a:solidFill>
              </a:rPr>
              <a:t>Two theories of transporting enslave people- “loose packing” and “tight packing”</a:t>
            </a:r>
          </a:p>
          <a:p>
            <a:r>
              <a:rPr lang="en-US" sz="2800">
                <a:solidFill>
                  <a:srgbClr val="FFEF1A"/>
                </a:solidFill>
              </a:rPr>
              <a:t>Loose packers wanted to keep their human cargo light, lower mortality rates, less rebellion</a:t>
            </a:r>
          </a:p>
          <a:p>
            <a:r>
              <a:rPr lang="en-US" sz="2800">
                <a:solidFill>
                  <a:srgbClr val="FFEF1A"/>
                </a:solidFill>
              </a:rPr>
              <a:t>Most were “tight packers” they figured that though the mortality rate was higher they started out with more and would still end up with more saleable people in 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1083</Words>
  <Application>Microsoft PowerPoint</Application>
  <PresentationFormat>On-screen Show (4:3)</PresentationFormat>
  <Paragraphs>158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ＭＳ Ｐゴシック</vt:lpstr>
      <vt:lpstr>Times</vt:lpstr>
      <vt:lpstr>Arial Black</vt:lpstr>
      <vt:lpstr>Blank Presentation</vt:lpstr>
      <vt:lpstr>Origins of Slavery in the Americas</vt:lpstr>
      <vt:lpstr>West Africa</vt:lpstr>
      <vt:lpstr>West Africa</vt:lpstr>
      <vt:lpstr>Capture</vt:lpstr>
      <vt:lpstr>Capture</vt:lpstr>
      <vt:lpstr>The Coast</vt:lpstr>
      <vt:lpstr>The Coast</vt:lpstr>
      <vt:lpstr>The Middle Passage</vt:lpstr>
      <vt:lpstr>Middle Passage-Packing the Ship</vt:lpstr>
      <vt:lpstr>Middle Passage-Ship Conditions</vt:lpstr>
      <vt:lpstr>Middle Passage-Ship Conditions</vt:lpstr>
      <vt:lpstr>Middle Passage-Ship Conditions</vt:lpstr>
      <vt:lpstr>Middle Passage-Ship Conditions</vt:lpstr>
      <vt:lpstr>Middle Passage-Ship Conditions</vt:lpstr>
      <vt:lpstr>Middle Passage-Resistance</vt:lpstr>
      <vt:lpstr>Arrival in the West Indies</vt:lpstr>
      <vt:lpstr>Sales</vt:lpstr>
      <vt:lpstr>Sales-Inspections</vt:lpstr>
      <vt:lpstr>Sales-Completion</vt:lpstr>
      <vt:lpstr>Seasoning</vt:lpstr>
      <vt:lpstr>Why didn’t Africans get European Diseases?</vt:lpstr>
      <vt:lpstr>Why Africans and not Native Americans</vt:lpstr>
      <vt:lpstr>The Triangular Trade</vt:lpstr>
      <vt:lpstr>The Triangular Trade</vt:lpstr>
      <vt:lpstr>The Triangular Trade</vt:lpstr>
      <vt:lpstr>Survival in the New World </vt:lpstr>
      <vt:lpstr>Consequences to Africa</vt:lpstr>
    </vt:vector>
  </TitlesOfParts>
  <Company>Elk Grove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Origins of Slavery in the Americas</dc:title>
  <dc:creator>Elizabeth McCarty</dc:creator>
  <cp:lastModifiedBy>Liz</cp:lastModifiedBy>
  <cp:revision>50</cp:revision>
  <dcterms:created xsi:type="dcterms:W3CDTF">2004-11-07T16:15:52Z</dcterms:created>
  <dcterms:modified xsi:type="dcterms:W3CDTF">2009-02-20T17:02:15Z</dcterms:modified>
</cp:coreProperties>
</file>